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839785"/>
            <a:ext cx="3379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Reading Club</a:t>
            </a:r>
            <a:r>
              <a:rPr lang="zh-CN" altLang="zh-CN" sz="36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0336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enjoy reading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Reading Club is just for you.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可知，喜欢阅读的话可以加入阅读社团。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3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放式谈论想参加的社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团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 do 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 to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</a:p>
        </p:txBody>
      </p:sp>
      <p:pic>
        <p:nvPicPr>
          <p:cNvPr id="3" name="中考新考法-11.eps" descr="id:21475041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4822" y="918244"/>
            <a:ext cx="8132712" cy="6567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04460" y="3140968"/>
            <a:ext cx="11178492" cy="1649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/>
              <a:t>I want to join the English Club because I’m interested in English.</a:t>
            </a:r>
            <a:r>
              <a:rPr lang="zh-CN" altLang="zh-CN" sz="3600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797152"/>
            <a:ext cx="11485848" cy="79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根据自身实际回答，答案合理即可，答案不唯一。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465351"/>
            <a:ext cx="4764390" cy="57340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27812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读填表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93288" cy="1369409"/>
          </a:xfrm>
          <a:prstGeom prst="rect">
            <a:avLst/>
          </a:prstGeom>
        </p:spPr>
      </p:pic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3168307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主要介绍了学校的一些社团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包括它们的特色和益处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并鼓励学生参加其中一个社团。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330906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63516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湖北荆州洪湖期末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16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87247"/>
            <a:ext cx="11485848" cy="470199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and girls, welcome to our school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 Ming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tell you something about the clubs of our school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all, Sports Club is a good club for sports lovers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you can watch games with other students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play sports for an hour a day to get exercise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your body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670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of all, Sports Club is a good club for sports lovers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you can watch games with other 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also play sports for an hour a day to get exercise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your body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562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enjoy reading, Reading Club is just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learn how to read, write and take notes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improve your writing ability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some other clubs in our school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hope you can join 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83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不超过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5246" y="917346"/>
            <a:ext cx="45877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the clubs of our school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79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根据短文内容可知，文章主要介绍了学校的社团。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62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777842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Fill in the blanks according to the passage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60854" y="1503368"/>
          <a:ext cx="11485848" cy="4859347"/>
        </p:xfrm>
        <a:graphic>
          <a:graphicData uri="http://schemas.openxmlformats.org/drawingml/2006/table">
            <a:tbl>
              <a:tblPr firstRow="1" firstCol="1" bandRow="1"/>
              <a:tblGrid>
                <a:gridCol w="2782024">
                  <a:extLst>
                    <a:ext uri="{9D8B030D-6E8A-4147-A177-3AD203B41FA5}">
                      <a16:colId xmlns:a16="http://schemas.microsoft.com/office/drawing/2014/main" val="1129691474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142131074"/>
                    </a:ext>
                  </a:extLst>
                </a:gridCol>
                <a:gridCol w="3375232">
                  <a:extLst>
                    <a:ext uri="{9D8B030D-6E8A-4147-A177-3AD203B41FA5}">
                      <a16:colId xmlns:a16="http://schemas.microsoft.com/office/drawing/2014/main" val="2417607800"/>
                    </a:ext>
                  </a:extLst>
                </a:gridCol>
              </a:tblGrid>
              <a:tr h="47954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2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Benefits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好处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9068302"/>
                  </a:ext>
                </a:extLst>
              </a:tr>
              <a:tr h="143862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Sports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games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kumimoji="0" lang="zh-CN" altLang="en-US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en-US" altLang="zh-CN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zh-CN" altLang="en-US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不超过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个词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body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674704"/>
                  </a:ext>
                </a:extLst>
              </a:tr>
              <a:tr h="138117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Club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other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students</a:t>
                      </a:r>
                      <a:endParaRPr kumimoji="0" lang="zh-CN" altLang="en-US" sz="32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zh-CN" altLang="en-US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en-US" altLang="zh-CN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0" lang="zh-CN" altLang="en-US" sz="3200" b="0" i="0" u="sng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不超过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个词</a:t>
                      </a:r>
                      <a:r>
                        <a:rPr kumimoji="0" lang="zh-CN" altLang="en-US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386923"/>
                  </a:ext>
                </a:extLst>
              </a:tr>
              <a:tr h="138117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3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3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不超过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个词</a:t>
                      </a:r>
                      <a:r>
                        <a:rPr 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learn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</a:t>
                      </a:r>
                      <a:r>
                        <a:rPr lang="zh-CN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notes</a:t>
                      </a:r>
                      <a:endParaRPr lang="zh-CN" altLang="zh-CN" sz="3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improve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writing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ability</a:t>
                      </a:r>
                      <a:r>
                        <a:rPr kumimoji="0" lang="en-US" altLang="zh-CN" sz="32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75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558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06976" y="836712"/>
            <a:ext cx="23519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play sports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5679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also play sports for an hour a day to get exercise.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可知，在运动社团可以每天做一个小时的运动来锻炼。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51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57037"/>
            <a:ext cx="51988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Make a lot of new friends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503368"/>
            <a:ext cx="11485848" cy="497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club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talk with the teacher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Hank. You can also talk about the way to learn English with other students. And I think you can make a lot of new friends.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可知，在英语社团可以和老师聊天，和其他学生讨论学习英语的方法，还能交到很多新朋友。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444</Words>
  <Application>Microsoft Office PowerPoint</Application>
  <PresentationFormat>自定义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